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60" r:id="rId6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9" autoAdjust="0"/>
    <p:restoredTop sz="94660"/>
  </p:normalViewPr>
  <p:slideViewPr>
    <p:cSldViewPr snapToGrid="0">
      <p:cViewPr varScale="1">
        <p:scale>
          <a:sx n="64" d="100"/>
          <a:sy n="64" d="100"/>
        </p:scale>
        <p:origin x="-752" y="-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854DDCAE-40CF-73E8-8F68-260C317EC5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xmlns="" id="{07761585-A50A-F2EE-8BF2-0CCB8D761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419FFC98-3C31-AEED-9C4B-8F5377E00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83AB5-8ED6-4DDD-8B9F-C59335152DC0}" type="datetimeFigureOut">
              <a:rPr lang="nl-BE" smtClean="0"/>
              <a:pPr/>
              <a:t>19/02/2026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D8171ADF-3D29-DF1C-D5C3-F3852EE59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FC73DA65-60DE-237B-503E-4D76DE140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8C4C-FE26-4814-BA79-9EF648C1A138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3177990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DCD3DC0-837C-FED2-A06B-9CA6C44C5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xmlns="" id="{79215F96-61CF-257B-7311-DFFCDB5AB7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F36EAA35-FC2B-5195-F745-7A6FD5055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83AB5-8ED6-4DDD-8B9F-C59335152DC0}" type="datetimeFigureOut">
              <a:rPr lang="nl-BE" smtClean="0"/>
              <a:pPr/>
              <a:t>19/02/2026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295980F1-A3ED-AA51-35FD-0E4827D03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0E206EC2-60B8-CA28-1552-7671EA81A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8C4C-FE26-4814-BA79-9EF648C1A138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628096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xmlns="" id="{F3755053-19B7-D0AE-D0E6-AEC19D9147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xmlns="" id="{0EB5DC1B-107D-64A6-75AA-0C7D7F8E1F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A0487DD7-809B-0DAB-AA1F-45AFB6E78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83AB5-8ED6-4DDD-8B9F-C59335152DC0}" type="datetimeFigureOut">
              <a:rPr lang="nl-BE" smtClean="0"/>
              <a:pPr/>
              <a:t>19/02/2026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01A056FE-21D3-3CC8-9517-95C06D5B4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AA2F5DB6-FD24-4672-0A4A-C6D2CE71F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8C4C-FE26-4814-BA79-9EF648C1A138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135868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0885199-1F06-DCE5-8C2D-62E7DAE58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137AB7D8-593A-A308-FB47-E0623625A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F0600244-67B4-CE8E-82E6-87CBE69CE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83AB5-8ED6-4DDD-8B9F-C59335152DC0}" type="datetimeFigureOut">
              <a:rPr lang="nl-BE" smtClean="0"/>
              <a:pPr/>
              <a:t>19/02/2026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A4844844-ACE9-B0B5-5FAE-4B1580836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B568B9A4-52DD-E9F2-9E4E-AD707A512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8C4C-FE26-4814-BA79-9EF648C1A138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2719076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FBB4F86-83A3-523C-E1E0-9075B3C32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7FE3B7D2-0A10-0CC5-270D-3864C3AA0E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08EC5ADA-1794-9781-D0D9-7676D611A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83AB5-8ED6-4DDD-8B9F-C59335152DC0}" type="datetimeFigureOut">
              <a:rPr lang="nl-BE" smtClean="0"/>
              <a:pPr/>
              <a:t>19/02/2026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E2C91722-3C8C-E8DF-7367-0EA34D38F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7462D8A3-16F9-0925-85DC-D2444BB28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8C4C-FE26-4814-BA79-9EF648C1A138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268462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EC7B871-FD1A-6110-E07E-105191357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FE538C6A-5B1B-9569-5124-ABFB249DD4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xmlns="" id="{1BFB0F2B-09FA-3B7F-8946-D9487355B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4CE85656-A7AE-CC53-028C-2BC86CC5C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83AB5-8ED6-4DDD-8B9F-C59335152DC0}" type="datetimeFigureOut">
              <a:rPr lang="nl-BE" smtClean="0"/>
              <a:pPr/>
              <a:t>19/02/2026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98E1B35B-6FDD-A4A9-5A1C-7A2DEC32D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FCE9BFE6-4CE3-2F78-D8C6-D19466D05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8C4C-FE26-4814-BA79-9EF648C1A138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1674434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1564C916-E513-2D16-985A-8FB4B0F7E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EEA9AE3A-F72E-BD5C-7ABC-C8E5C1E88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xmlns="" id="{D9E19B05-D20A-775D-DC3E-E3408A0104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xmlns="" id="{5A311AEC-4E5E-80AE-45DB-F54A99BA14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xmlns="" id="{71A85D80-135C-B205-3A7C-37A539CE78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xmlns="" id="{363D0D07-6F29-6A98-2918-8B5C9A4ED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83AB5-8ED6-4DDD-8B9F-C59335152DC0}" type="datetimeFigureOut">
              <a:rPr lang="nl-BE" smtClean="0"/>
              <a:pPr/>
              <a:t>19/02/2026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xmlns="" id="{1174C231-0616-8F94-C1DD-88B71AFF1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xmlns="" id="{DB7CF545-1AD0-A47A-EE5B-4D0022ED6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8C4C-FE26-4814-BA79-9EF648C1A138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1565859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176B900-457F-E465-BCB1-A647C398B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xmlns="" id="{7597032E-B45E-9F19-2459-B202D9915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83AB5-8ED6-4DDD-8B9F-C59335152DC0}" type="datetimeFigureOut">
              <a:rPr lang="nl-BE" smtClean="0"/>
              <a:pPr/>
              <a:t>19/02/2026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xmlns="" id="{92FBB956-AA9E-3294-D456-8CDA91688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xmlns="" id="{CFB68EEA-1A0E-8B6E-AD33-CC9E0E5AF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8C4C-FE26-4814-BA79-9EF648C1A138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4086390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xmlns="" id="{61022A2F-841A-EB3F-1E5B-E33E71DC4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83AB5-8ED6-4DDD-8B9F-C59335152DC0}" type="datetimeFigureOut">
              <a:rPr lang="nl-BE" smtClean="0"/>
              <a:pPr/>
              <a:t>19/02/2026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xmlns="" id="{41C361C5-6F01-DA21-B01B-621D4BC0C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xmlns="" id="{138BBCBD-8FBE-2A0B-1162-34BBA1107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8C4C-FE26-4814-BA79-9EF648C1A138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1038338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A11A4F9B-2016-70C9-3CEE-016B68E54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838A4C77-65D5-CB2D-3924-1CD5D9391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5A8D1F61-F95A-1567-F565-1AF4D4E759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D9C11E73-73AB-C13E-2476-7334560B1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83AB5-8ED6-4DDD-8B9F-C59335152DC0}" type="datetimeFigureOut">
              <a:rPr lang="nl-BE" smtClean="0"/>
              <a:pPr/>
              <a:t>19/02/2026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CC734E2A-250F-8195-CE6D-93669AFD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7F850238-973A-C5AA-DC5F-B5685A1E7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8C4C-FE26-4814-BA79-9EF648C1A138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3953351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3B20C95D-55CD-C491-4CE2-29FA18A5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xmlns="" id="{667F403D-E64B-C036-AF80-F859192F8B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35F7484E-96D5-3F39-B5A8-E29F25DEC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8EE3FD96-D15E-F7F6-5825-C57AF8B56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83AB5-8ED6-4DDD-8B9F-C59335152DC0}" type="datetimeFigureOut">
              <a:rPr lang="nl-BE" smtClean="0"/>
              <a:pPr/>
              <a:t>19/02/2026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93A4543A-8B70-1446-A22D-B18E5AFBF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D7C28E61-4221-A62C-9BDC-68526EEDA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8C4C-FE26-4814-BA79-9EF648C1A138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558539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xmlns="" id="{9567508F-6A8B-AE4F-8C73-F63A2C30C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2ECC1EF4-D5B1-625F-49DA-B0D42523F8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79855C09-A3D3-82A7-B483-077371EA6F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683AB5-8ED6-4DDD-8B9F-C59335152DC0}" type="datetimeFigureOut">
              <a:rPr lang="nl-BE" smtClean="0"/>
              <a:pPr/>
              <a:t>19/02/2026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5590D956-1030-0393-785F-8A713623EC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7AA08918-0A1E-03FB-A36A-22586F41C2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908C4C-FE26-4814-BA79-9EF648C1A138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2316892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Afbeelding 12" descr="Afbeelding met raam, gebouw, buitenshuis, deur&#10;&#10;Door AI gegenereerde inhoud is mogelijk onjuist.">
            <a:extLst>
              <a:ext uri="{FF2B5EF4-FFF2-40B4-BE49-F238E27FC236}">
                <a16:creationId xmlns:a16="http://schemas.microsoft.com/office/drawing/2014/main" xmlns="" id="{21BF7306-38D9-A041-2959-B24EF1D985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2894" r="8679" b="7546"/>
          <a:stretch>
            <a:fillRect/>
          </a:stretch>
        </p:blipFill>
        <p:spPr>
          <a:xfrm>
            <a:off x="0" y="0"/>
            <a:ext cx="6096000" cy="6839109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xmlns="" id="{424B65A8-8B39-544A-B68C-EA9FD9169349}"/>
              </a:ext>
            </a:extLst>
          </p:cNvPr>
          <p:cNvSpPr txBox="1"/>
          <p:nvPr/>
        </p:nvSpPr>
        <p:spPr>
          <a:xfrm>
            <a:off x="6872747" y="1583616"/>
            <a:ext cx="4955459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BE" sz="2400" dirty="0">
                <a:latin typeface="Trebuchet MS" panose="020B0603020202020204" pitchFamily="34" charset="0"/>
              </a:rPr>
              <a:t>Dit is de gevel van het gebouw waar Sterrenwacht zich bevindt. (Groot-</a:t>
            </a:r>
            <a:r>
              <a:rPr lang="nl-BE" sz="2400" dirty="0" err="1">
                <a:latin typeface="Trebuchet MS" panose="020B0603020202020204" pitchFamily="34" charset="0"/>
              </a:rPr>
              <a:t>Bijgaardenstraat</a:t>
            </a:r>
            <a:r>
              <a:rPr lang="nl-BE" sz="2400" dirty="0">
                <a:latin typeface="Trebuchet MS" panose="020B0603020202020204" pitchFamily="34" charset="0"/>
              </a:rPr>
              <a:t> 481</a:t>
            </a:r>
            <a:br>
              <a:rPr lang="nl-BE" sz="2400" dirty="0">
                <a:latin typeface="Trebuchet MS" panose="020B0603020202020204" pitchFamily="34" charset="0"/>
              </a:rPr>
            </a:br>
            <a:r>
              <a:rPr lang="nl-BE" sz="2400" dirty="0">
                <a:latin typeface="Trebuchet MS" panose="020B0603020202020204" pitchFamily="34" charset="0"/>
              </a:rPr>
              <a:t>1082)</a:t>
            </a:r>
          </a:p>
          <a:p>
            <a:endParaRPr lang="nl-BE" sz="2400" dirty="0">
              <a:latin typeface="Trebuchet MS" panose="020B0603020202020204" pitchFamily="34" charset="0"/>
            </a:endParaRPr>
          </a:p>
          <a:p>
            <a:endParaRPr lang="nl-BE" sz="2400" dirty="0">
              <a:latin typeface="Trebuchet MS" panose="020B0603020202020204" pitchFamily="34" charset="0"/>
            </a:endParaRPr>
          </a:p>
          <a:p>
            <a:r>
              <a:rPr lang="fr-FR" sz="2400" dirty="0">
                <a:latin typeface="Trebuchet MS" panose="020B0603020202020204" pitchFamily="34" charset="0"/>
              </a:rPr>
              <a:t>Voici la façade du bâtiment où se trouve </a:t>
            </a:r>
            <a:r>
              <a:rPr lang="fr-FR" sz="2400" dirty="0" err="1">
                <a:latin typeface="Trebuchet MS" panose="020B0603020202020204" pitchFamily="34" charset="0"/>
              </a:rPr>
              <a:t>Sterrenwacht</a:t>
            </a:r>
            <a:r>
              <a:rPr lang="fr-FR" sz="2400" dirty="0">
                <a:latin typeface="Trebuchet MS" panose="020B0603020202020204" pitchFamily="34" charset="0"/>
              </a:rPr>
              <a:t>. (Groot-</a:t>
            </a:r>
            <a:r>
              <a:rPr lang="fr-FR" sz="2400" dirty="0" err="1">
                <a:latin typeface="Trebuchet MS" panose="020B0603020202020204" pitchFamily="34" charset="0"/>
              </a:rPr>
              <a:t>Bijgaardenstraat</a:t>
            </a:r>
            <a:r>
              <a:rPr lang="fr-FR" sz="2400" dirty="0">
                <a:latin typeface="Trebuchet MS" panose="020B0603020202020204" pitchFamily="34" charset="0"/>
              </a:rPr>
              <a:t> 481, 1082 Berchem-Sainte-Agathe)</a:t>
            </a:r>
          </a:p>
          <a:p>
            <a:endParaRPr lang="nl-BE" sz="2400" dirty="0">
              <a:latin typeface="Trebuchet MS" panose="020B0603020202020204" pitchFamily="34" charset="0"/>
            </a:endParaRPr>
          </a:p>
          <a:p>
            <a:endParaRPr lang="nl-BE" sz="2400" dirty="0">
              <a:latin typeface="Trebuchet MS" panose="020B0603020202020204" pitchFamily="34" charset="0"/>
            </a:endParaRPr>
          </a:p>
          <a:p>
            <a:endParaRPr lang="nl-BE" sz="2400" dirty="0">
              <a:latin typeface="Trebuchet MS" panose="020B0603020202020204" pitchFamily="34" charset="0"/>
            </a:endParaRPr>
          </a:p>
        </p:txBody>
      </p:sp>
      <p:sp>
        <p:nvSpPr>
          <p:cNvPr id="18" name="Pijl: rechts 17">
            <a:extLst>
              <a:ext uri="{FF2B5EF4-FFF2-40B4-BE49-F238E27FC236}">
                <a16:creationId xmlns:a16="http://schemas.microsoft.com/office/drawing/2014/main" xmlns="" id="{961EBDCA-8ED7-EC17-3DBA-D6BCE1E7E35B}"/>
              </a:ext>
            </a:extLst>
          </p:cNvPr>
          <p:cNvSpPr/>
          <p:nvPr/>
        </p:nvSpPr>
        <p:spPr>
          <a:xfrm rot="16200000">
            <a:off x="2025449" y="3868208"/>
            <a:ext cx="629265" cy="32446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21" name="Afbeelding 20" descr="Afbeelding met Graphics, Symmetrie, kunst, ster&#10;&#10;Door AI gegenereerde inhoud is mogelijk onjuist.">
            <a:extLst>
              <a:ext uri="{FF2B5EF4-FFF2-40B4-BE49-F238E27FC236}">
                <a16:creationId xmlns:a16="http://schemas.microsoft.com/office/drawing/2014/main" xmlns="" id="{A37A2750-D6B4-9869-D43E-C91586ECB2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11536" y="68827"/>
            <a:ext cx="1080464" cy="81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80601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gebouw, tekst, buitenshuis, grond&#10;&#10;Door AI gegenereerde inhoud is mogelijk onjuist.">
            <a:extLst>
              <a:ext uri="{FF2B5EF4-FFF2-40B4-BE49-F238E27FC236}">
                <a16:creationId xmlns:a16="http://schemas.microsoft.com/office/drawing/2014/main" xmlns="" id="{7BC61284-683E-506C-11D5-F7B5F18E29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5978769" cy="6858000"/>
          </a:xfrm>
          <a:prstGeom prst="rect">
            <a:avLst/>
          </a:prstGeom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xmlns="" id="{18C69AAD-1F60-8010-6E08-7BD4F2C80E12}"/>
              </a:ext>
            </a:extLst>
          </p:cNvPr>
          <p:cNvSpPr/>
          <p:nvPr/>
        </p:nvSpPr>
        <p:spPr>
          <a:xfrm>
            <a:off x="2812026" y="3244645"/>
            <a:ext cx="619432" cy="190745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Pijl: rechts 5">
            <a:extLst>
              <a:ext uri="{FF2B5EF4-FFF2-40B4-BE49-F238E27FC236}">
                <a16:creationId xmlns:a16="http://schemas.microsoft.com/office/drawing/2014/main" xmlns="" id="{FB6DEDF8-4474-B591-408B-06021E4A479B}"/>
              </a:ext>
            </a:extLst>
          </p:cNvPr>
          <p:cNvSpPr/>
          <p:nvPr/>
        </p:nvSpPr>
        <p:spPr>
          <a:xfrm rot="11601098">
            <a:off x="3775587" y="5329082"/>
            <a:ext cx="1248697" cy="37362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xmlns="" id="{0EE2A00B-4445-817F-2EBE-B8FA0F5D551E}"/>
              </a:ext>
            </a:extLst>
          </p:cNvPr>
          <p:cNvSpPr txBox="1"/>
          <p:nvPr/>
        </p:nvSpPr>
        <p:spPr>
          <a:xfrm>
            <a:off x="6759678" y="1288027"/>
            <a:ext cx="5024284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/>
              <a:t>Bel aan bij de onderste </a:t>
            </a:r>
            <a:r>
              <a:rPr lang="nl-BE" sz="2400" dirty="0" smtClean="0"/>
              <a:t>deurbel. </a:t>
            </a:r>
          </a:p>
          <a:p>
            <a:r>
              <a:rPr lang="nl-BE" sz="2400" dirty="0" smtClean="0"/>
              <a:t>Wij maken vervolgens de deur los die je dan kan openduwen, </a:t>
            </a:r>
            <a:r>
              <a:rPr lang="nl-BE" sz="2400" dirty="0"/>
              <a:t>of </a:t>
            </a:r>
            <a:r>
              <a:rPr lang="nl-BE" sz="2400" dirty="0" smtClean="0"/>
              <a:t>we openen </a:t>
            </a:r>
            <a:r>
              <a:rPr lang="nl-BE" sz="2400" dirty="0"/>
              <a:t>de garagepoort </a:t>
            </a:r>
            <a:r>
              <a:rPr lang="nl-BE" sz="2400" dirty="0" smtClean="0"/>
              <a:t>indien nodig</a:t>
            </a:r>
            <a:endParaRPr lang="nl-BE" sz="2400" dirty="0"/>
          </a:p>
          <a:p>
            <a:endParaRPr lang="nl-BE" sz="2400" dirty="0"/>
          </a:p>
          <a:p>
            <a:endParaRPr lang="nl-BE" sz="2400" dirty="0"/>
          </a:p>
          <a:p>
            <a:r>
              <a:rPr lang="fr-FR" sz="2400" dirty="0"/>
              <a:t>Appuyez sur la sonnette </a:t>
            </a:r>
            <a:r>
              <a:rPr lang="fr-FR" sz="2400" dirty="0" smtClean="0"/>
              <a:t>du bas. Ensuite nous </a:t>
            </a:r>
            <a:r>
              <a:rPr lang="fr-FR" sz="2400" dirty="0" err="1" smtClean="0"/>
              <a:t>déverouillons</a:t>
            </a:r>
            <a:r>
              <a:rPr lang="fr-FR" sz="2400" dirty="0" smtClean="0"/>
              <a:t> </a:t>
            </a:r>
            <a:r>
              <a:rPr lang="fr-FR" sz="2400" dirty="0" smtClean="0"/>
              <a:t>la porte, que vous pouvez pousser, soit  nous ouvrions </a:t>
            </a:r>
            <a:r>
              <a:rPr lang="fr-FR" sz="2400" dirty="0"/>
              <a:t>la porte du </a:t>
            </a:r>
            <a:r>
              <a:rPr lang="fr-FR" sz="2400" dirty="0" smtClean="0"/>
              <a:t>garage, </a:t>
            </a:r>
            <a:r>
              <a:rPr lang="fr-FR" sz="2400" dirty="0"/>
              <a:t>si nécessaire.</a:t>
            </a:r>
          </a:p>
          <a:p>
            <a:endParaRPr lang="nl-BE" sz="2400" dirty="0"/>
          </a:p>
          <a:p>
            <a:endParaRPr lang="nl-BE" sz="2400" dirty="0">
              <a:latin typeface="Trebuchet MS" panose="020B0603020202020204" pitchFamily="34" charset="0"/>
            </a:endParaRPr>
          </a:p>
          <a:p>
            <a:endParaRPr lang="nl-BE" sz="2400" dirty="0">
              <a:latin typeface="Trebuchet MS" panose="020B0603020202020204" pitchFamily="34" charset="0"/>
            </a:endParaRPr>
          </a:p>
          <a:p>
            <a:endParaRPr lang="nl-BE" sz="2400" dirty="0">
              <a:latin typeface="Trebuchet MS" panose="020B0603020202020204" pitchFamily="34" charset="0"/>
            </a:endParaRPr>
          </a:p>
          <a:p>
            <a:endParaRPr lang="nl-BE" sz="2400" dirty="0">
              <a:latin typeface="Trebuchet MS" panose="020B0603020202020204" pitchFamily="34" charset="0"/>
            </a:endParaRPr>
          </a:p>
        </p:txBody>
      </p:sp>
      <p:pic>
        <p:nvPicPr>
          <p:cNvPr id="9" name="Afbeelding 8" descr="Afbeelding met Graphics, Symmetrie, kunst, ster&#10;&#10;Door AI gegenereerde inhoud is mogelijk onjuist.">
            <a:extLst>
              <a:ext uri="{FF2B5EF4-FFF2-40B4-BE49-F238E27FC236}">
                <a16:creationId xmlns:a16="http://schemas.microsoft.com/office/drawing/2014/main" xmlns="" id="{CF16BEF1-AAC3-0CCA-359F-8F6BCCFA07D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66802" y="157316"/>
            <a:ext cx="1030643" cy="779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0648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muur, overdekt, deur, Vloermateriaal&#10;&#10;Door AI gegenereerde inhoud is mogelijk onjuist.">
            <a:extLst>
              <a:ext uri="{FF2B5EF4-FFF2-40B4-BE49-F238E27FC236}">
                <a16:creationId xmlns:a16="http://schemas.microsoft.com/office/drawing/2014/main" xmlns="" id="{9D5CD98D-F10C-00D1-1E3D-ACF2724E3CD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5868237" cy="6858000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xmlns="" id="{642DF0B1-82B8-CE56-EE1C-00F37D873C59}"/>
              </a:ext>
            </a:extLst>
          </p:cNvPr>
          <p:cNvSpPr txBox="1"/>
          <p:nvPr/>
        </p:nvSpPr>
        <p:spPr>
          <a:xfrm>
            <a:off x="6430296" y="1944213"/>
            <a:ext cx="51340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>
                <a:latin typeface="Trebuchet MS" panose="020B0603020202020204" pitchFamily="34" charset="0"/>
              </a:rPr>
              <a:t>Via de voordeur kom je binnen in </a:t>
            </a:r>
            <a:r>
              <a:rPr lang="nl-BE" sz="2400" dirty="0" smtClean="0">
                <a:latin typeface="Trebuchet MS" panose="020B0603020202020204" pitchFamily="34" charset="0"/>
              </a:rPr>
              <a:t>de hal. </a:t>
            </a:r>
            <a:r>
              <a:rPr lang="nl-BE" sz="2400" dirty="0">
                <a:latin typeface="Trebuchet MS" panose="020B0603020202020204" pitchFamily="34" charset="0"/>
              </a:rPr>
              <a:t>Neem de deur </a:t>
            </a:r>
            <a:r>
              <a:rPr lang="nl-BE" sz="2400" dirty="0" smtClean="0">
                <a:latin typeface="Trebuchet MS" panose="020B0603020202020204" pitchFamily="34" charset="0"/>
              </a:rPr>
              <a:t>rechts dan kom je in </a:t>
            </a:r>
            <a:r>
              <a:rPr lang="nl-BE" sz="2400" dirty="0">
                <a:latin typeface="Trebuchet MS" panose="020B0603020202020204" pitchFamily="34" charset="0"/>
              </a:rPr>
              <a:t>de </a:t>
            </a:r>
            <a:r>
              <a:rPr lang="nl-BE" sz="2400" dirty="0" smtClean="0">
                <a:latin typeface="Trebuchet MS" panose="020B0603020202020204" pitchFamily="34" charset="0"/>
              </a:rPr>
              <a:t>garageruimte.</a:t>
            </a:r>
            <a:endParaRPr lang="nl-BE" sz="2400" dirty="0">
              <a:latin typeface="Trebuchet MS" panose="020B0603020202020204" pitchFamily="34" charset="0"/>
            </a:endParaRPr>
          </a:p>
          <a:p>
            <a:endParaRPr lang="nl-BE" sz="2400" dirty="0">
              <a:latin typeface="Trebuchet MS" panose="020B0603020202020204" pitchFamily="34" charset="0"/>
            </a:endParaRPr>
          </a:p>
          <a:p>
            <a:r>
              <a:rPr lang="fr-FR" sz="2400" dirty="0">
                <a:latin typeface="Trebuchet MS" panose="020B0603020202020204" pitchFamily="34" charset="0"/>
              </a:rPr>
              <a:t>La porte d'entrée donne sur </a:t>
            </a:r>
            <a:r>
              <a:rPr lang="fr-FR" sz="2400" dirty="0" smtClean="0">
                <a:latin typeface="Trebuchet MS" panose="020B0603020202020204" pitchFamily="34" charset="0"/>
              </a:rPr>
              <a:t>le hall. Prenez </a:t>
            </a:r>
            <a:r>
              <a:rPr lang="fr-FR" sz="2400" dirty="0">
                <a:latin typeface="Trebuchet MS" panose="020B0603020202020204" pitchFamily="34" charset="0"/>
              </a:rPr>
              <a:t>la porte à droite pour accéder au garage.</a:t>
            </a:r>
          </a:p>
          <a:p>
            <a:endParaRPr lang="nl-BE" sz="2400" dirty="0">
              <a:latin typeface="Trebuchet MS" panose="020B0603020202020204" pitchFamily="34" charset="0"/>
            </a:endParaRPr>
          </a:p>
          <a:p>
            <a:endParaRPr lang="nl-BE" sz="2400" dirty="0">
              <a:latin typeface="Trebuchet MS" panose="020B0603020202020204" pitchFamily="34" charset="0"/>
            </a:endParaRPr>
          </a:p>
        </p:txBody>
      </p:sp>
      <p:sp>
        <p:nvSpPr>
          <p:cNvPr id="6" name="Pijl: rechts 5">
            <a:extLst>
              <a:ext uri="{FF2B5EF4-FFF2-40B4-BE49-F238E27FC236}">
                <a16:creationId xmlns:a16="http://schemas.microsoft.com/office/drawing/2014/main" xmlns="" id="{ED7C2008-8280-790E-5572-1889F4C0A1B0}"/>
              </a:ext>
            </a:extLst>
          </p:cNvPr>
          <p:cNvSpPr/>
          <p:nvPr/>
        </p:nvSpPr>
        <p:spPr>
          <a:xfrm>
            <a:off x="2941467" y="3655142"/>
            <a:ext cx="875071" cy="36379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7" name="Afbeelding 6" descr="Afbeelding met Graphics, Symmetrie, kunst, ster&#10;&#10;Door AI gegenereerde inhoud is mogelijk onjuist.">
            <a:extLst>
              <a:ext uri="{FF2B5EF4-FFF2-40B4-BE49-F238E27FC236}">
                <a16:creationId xmlns:a16="http://schemas.microsoft.com/office/drawing/2014/main" xmlns="" id="{CF25B03B-E19B-2416-7C36-1565BEBE14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66802" y="157316"/>
            <a:ext cx="1030643" cy="779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19366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753AA46C-2FBD-B116-0471-2181ABCEF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291" y="1510993"/>
            <a:ext cx="46383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BE" sz="2400" dirty="0">
                <a:latin typeface="Trebuchet MS" panose="020B0603020202020204" pitchFamily="34" charset="0"/>
              </a:rPr>
              <a:t>Wandel door de garage tot aan de </a:t>
            </a:r>
            <a:r>
              <a:rPr lang="nl-BE" sz="2400" dirty="0" smtClean="0">
                <a:latin typeface="Trebuchet MS" panose="020B0603020202020204" pitchFamily="34" charset="0"/>
              </a:rPr>
              <a:t>deur </a:t>
            </a:r>
            <a:r>
              <a:rPr lang="nl-BE" sz="2400" dirty="0">
                <a:latin typeface="Trebuchet MS" panose="020B0603020202020204" pitchFamily="34" charset="0"/>
              </a:rPr>
              <a:t>op het einde. Stap door de </a:t>
            </a:r>
            <a:r>
              <a:rPr lang="nl-BE" sz="2400" dirty="0" smtClean="0">
                <a:latin typeface="Trebuchet MS" panose="020B0603020202020204" pitchFamily="34" charset="0"/>
              </a:rPr>
              <a:t>deuropening een tweede hal binnen.</a:t>
            </a:r>
            <a:endParaRPr lang="nl-BE" sz="24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nl-BE" sz="24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nl-BE" sz="24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nl-BE" sz="24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fr-FR" sz="2400" dirty="0">
                <a:latin typeface="Trebuchet MS" panose="020B0603020202020204" pitchFamily="34" charset="0"/>
              </a:rPr>
              <a:t>Traversez le garage </a:t>
            </a:r>
            <a:r>
              <a:rPr lang="fr-FR" sz="2400" dirty="0" smtClean="0">
                <a:latin typeface="Trebuchet MS" panose="020B0603020202020204" pitchFamily="34" charset="0"/>
              </a:rPr>
              <a:t>jusqu‘à la porte </a:t>
            </a:r>
            <a:r>
              <a:rPr lang="fr-FR" sz="2400" dirty="0">
                <a:latin typeface="Trebuchet MS" panose="020B0603020202020204" pitchFamily="34" charset="0"/>
              </a:rPr>
              <a:t>situé au fond. Franchissez </a:t>
            </a:r>
            <a:r>
              <a:rPr lang="fr-FR" sz="2400" dirty="0" smtClean="0">
                <a:latin typeface="Trebuchet MS" panose="020B0603020202020204" pitchFamily="34" charset="0"/>
              </a:rPr>
              <a:t>la porte dans le deuxième hall.</a:t>
            </a:r>
            <a:endParaRPr lang="fr-FR" sz="24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nl-BE" sz="2400" dirty="0">
              <a:latin typeface="Trebuchet MS" panose="020B0603020202020204" pitchFamily="34" charset="0"/>
            </a:endParaRPr>
          </a:p>
        </p:txBody>
      </p:sp>
      <p:pic>
        <p:nvPicPr>
          <p:cNvPr id="4" name="Afbeelding 3" descr="Afbeelding met plafond, overdekt, verlaten, beton&#10;&#10;Door AI gegenereerde inhoud is mogelijk onjuist.">
            <a:extLst>
              <a:ext uri="{FF2B5EF4-FFF2-40B4-BE49-F238E27FC236}">
                <a16:creationId xmlns:a16="http://schemas.microsoft.com/office/drawing/2014/main" xmlns="" id="{B4F71464-C76A-C1F4-220A-D7105C4C1C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5838092" cy="6858000"/>
          </a:xfrm>
          <a:prstGeom prst="rect">
            <a:avLst/>
          </a:prstGeom>
        </p:spPr>
      </p:pic>
      <p:sp>
        <p:nvSpPr>
          <p:cNvPr id="5" name="Pijl: rechts 4">
            <a:extLst>
              <a:ext uri="{FF2B5EF4-FFF2-40B4-BE49-F238E27FC236}">
                <a16:creationId xmlns:a16="http://schemas.microsoft.com/office/drawing/2014/main" xmlns="" id="{ACB267B1-3150-525F-A4C1-EB33748FBD23}"/>
              </a:ext>
            </a:extLst>
          </p:cNvPr>
          <p:cNvSpPr/>
          <p:nvPr/>
        </p:nvSpPr>
        <p:spPr>
          <a:xfrm rot="20265445">
            <a:off x="1608287" y="4097672"/>
            <a:ext cx="1386348" cy="41541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xmlns="" id="{BAEE7146-A03E-4BF3-F7A6-BD5F136BCCCB}"/>
              </a:ext>
            </a:extLst>
          </p:cNvPr>
          <p:cNvSpPr/>
          <p:nvPr/>
        </p:nvSpPr>
        <p:spPr>
          <a:xfrm rot="580016" flipV="1">
            <a:off x="3899019" y="4257368"/>
            <a:ext cx="206477" cy="1758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7" name="Afbeelding 6" descr="Afbeelding met Graphics, Symmetrie, kunst, ster&#10;&#10;Door AI gegenereerde inhoud is mogelijk onjuist.">
            <a:extLst>
              <a:ext uri="{FF2B5EF4-FFF2-40B4-BE49-F238E27FC236}">
                <a16:creationId xmlns:a16="http://schemas.microsoft.com/office/drawing/2014/main" xmlns="" id="{E0FA1948-551B-7B12-42A5-FC1F62EC1F7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66802" y="157316"/>
            <a:ext cx="1030643" cy="779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95372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muur, overdekt, fiets, wiel&#10;&#10;Door AI gegenereerde inhoud is mogelijk onjuist.">
            <a:extLst>
              <a:ext uri="{FF2B5EF4-FFF2-40B4-BE49-F238E27FC236}">
                <a16:creationId xmlns:a16="http://schemas.microsoft.com/office/drawing/2014/main" xmlns="" id="{9D319DA5-5F0A-394C-206A-520E8C50910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5777803" cy="6858000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xmlns="" id="{51AA629E-E854-A783-0017-66C179485107}"/>
              </a:ext>
            </a:extLst>
          </p:cNvPr>
          <p:cNvSpPr txBox="1"/>
          <p:nvPr/>
        </p:nvSpPr>
        <p:spPr>
          <a:xfrm>
            <a:off x="6414200" y="1327356"/>
            <a:ext cx="483747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>
                <a:latin typeface="Trebuchet MS" panose="020B0603020202020204" pitchFamily="34" charset="0"/>
              </a:rPr>
              <a:t>Aan je rechterkant </a:t>
            </a:r>
            <a:r>
              <a:rPr lang="nl-BE" sz="2400" dirty="0" smtClean="0">
                <a:latin typeface="Trebuchet MS" panose="020B0603020202020204" pitchFamily="34" charset="0"/>
              </a:rPr>
              <a:t>zie je nu </a:t>
            </a:r>
            <a:r>
              <a:rPr lang="nl-BE" sz="2400" dirty="0">
                <a:latin typeface="Trebuchet MS" panose="020B0603020202020204" pitchFamily="34" charset="0"/>
              </a:rPr>
              <a:t>een deur </a:t>
            </a:r>
            <a:r>
              <a:rPr lang="nl-BE" sz="2400" dirty="0" smtClean="0">
                <a:latin typeface="Trebuchet MS" panose="020B0603020202020204" pitchFamily="34" charset="0"/>
              </a:rPr>
              <a:t>met onze </a:t>
            </a:r>
            <a:r>
              <a:rPr lang="nl-BE" sz="2400" dirty="0">
                <a:latin typeface="Trebuchet MS" panose="020B0603020202020204" pitchFamily="34" charset="0"/>
              </a:rPr>
              <a:t>gepersonaliseerde oprijplaat. </a:t>
            </a:r>
            <a:endParaRPr lang="nl-BE" sz="2400" dirty="0" smtClean="0">
              <a:latin typeface="Trebuchet MS" panose="020B0603020202020204" pitchFamily="34" charset="0"/>
            </a:endParaRPr>
          </a:p>
          <a:p>
            <a:r>
              <a:rPr lang="nl-BE" sz="2400" dirty="0" smtClean="0">
                <a:latin typeface="Trebuchet MS" panose="020B0603020202020204" pitchFamily="34" charset="0"/>
              </a:rPr>
              <a:t>Bel </a:t>
            </a:r>
            <a:r>
              <a:rPr lang="nl-BE" sz="2400" dirty="0">
                <a:latin typeface="Trebuchet MS" panose="020B0603020202020204" pitchFamily="34" charset="0"/>
              </a:rPr>
              <a:t>even aan of kom maar binnen als de deur open is!</a:t>
            </a:r>
          </a:p>
          <a:p>
            <a:endParaRPr lang="nl-BE" sz="2400" dirty="0">
              <a:latin typeface="Trebuchet MS" panose="020B0603020202020204" pitchFamily="34" charset="0"/>
            </a:endParaRPr>
          </a:p>
          <a:p>
            <a:endParaRPr lang="nl-BE" sz="2400" dirty="0">
              <a:latin typeface="Trebuchet MS" panose="020B0603020202020204" pitchFamily="34" charset="0"/>
            </a:endParaRPr>
          </a:p>
          <a:p>
            <a:r>
              <a:rPr lang="fr-FR" sz="2400" dirty="0">
                <a:latin typeface="Trebuchet MS" panose="020B0603020202020204" pitchFamily="34" charset="0"/>
              </a:rPr>
              <a:t>Sur votre droite, vous </a:t>
            </a:r>
            <a:r>
              <a:rPr lang="fr-FR" sz="2400" dirty="0" smtClean="0">
                <a:latin typeface="Trebuchet MS" panose="020B0603020202020204" pitchFamily="34" charset="0"/>
              </a:rPr>
              <a:t>voyez maintenant une </a:t>
            </a:r>
            <a:r>
              <a:rPr lang="fr-FR" sz="2400" dirty="0">
                <a:latin typeface="Trebuchet MS" panose="020B0603020202020204" pitchFamily="34" charset="0"/>
              </a:rPr>
              <a:t>porte avec notre rampe d'accès personnalisée. Sonnez ou entrez si la porte est ouverte!</a:t>
            </a:r>
          </a:p>
          <a:p>
            <a:endParaRPr lang="nl-BE" sz="2400" dirty="0">
              <a:latin typeface="Trebuchet MS" panose="020B0603020202020204" pitchFamily="34" charset="0"/>
            </a:endParaRPr>
          </a:p>
        </p:txBody>
      </p:sp>
      <p:pic>
        <p:nvPicPr>
          <p:cNvPr id="6" name="Afbeelding 5" descr="Afbeelding met Graphics, Symmetrie, kunst, ster&#10;&#10;Door AI gegenereerde inhoud is mogelijk onjuist.">
            <a:extLst>
              <a:ext uri="{FF2B5EF4-FFF2-40B4-BE49-F238E27FC236}">
                <a16:creationId xmlns:a16="http://schemas.microsoft.com/office/drawing/2014/main" xmlns="" id="{DC2176E0-8F84-0957-6B04-DDB0C1C8A7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66802" y="157316"/>
            <a:ext cx="1030643" cy="779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8623908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198</Words>
  <Application>Microsoft Office PowerPoint</Application>
  <PresentationFormat>Aangepast</PresentationFormat>
  <Paragraphs>26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Kantoorthema</vt:lpstr>
      <vt:lpstr>Dia 1</vt:lpstr>
      <vt:lpstr>Dia 2</vt:lpstr>
      <vt:lpstr>Dia 3</vt:lpstr>
      <vt:lpstr>Dia 4</vt:lpstr>
      <vt:lpstr>Dia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DE MAN Warre (s)</dc:creator>
  <cp:lastModifiedBy>HP</cp:lastModifiedBy>
  <cp:revision>5</cp:revision>
  <dcterms:created xsi:type="dcterms:W3CDTF">2026-02-18T17:05:57Z</dcterms:created>
  <dcterms:modified xsi:type="dcterms:W3CDTF">2026-02-19T10:06:30Z</dcterms:modified>
</cp:coreProperties>
</file>